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2"/>
  </p:notesMasterIdLst>
  <p:sldIdLst>
    <p:sldId id="311" r:id="rId2"/>
    <p:sldId id="263" r:id="rId3"/>
    <p:sldId id="336" r:id="rId4"/>
    <p:sldId id="273" r:id="rId5"/>
    <p:sldId id="312" r:id="rId6"/>
    <p:sldId id="341" r:id="rId7"/>
    <p:sldId id="342" r:id="rId8"/>
    <p:sldId id="313" r:id="rId9"/>
    <p:sldId id="316" r:id="rId10"/>
    <p:sldId id="282" r:id="rId11"/>
    <p:sldId id="340" r:id="rId12"/>
    <p:sldId id="292" r:id="rId13"/>
    <p:sldId id="294" r:id="rId14"/>
    <p:sldId id="310" r:id="rId15"/>
    <p:sldId id="338" r:id="rId16"/>
    <p:sldId id="314" r:id="rId17"/>
    <p:sldId id="318" r:id="rId18"/>
    <p:sldId id="319" r:id="rId19"/>
    <p:sldId id="320" r:id="rId20"/>
    <p:sldId id="321" r:id="rId21"/>
    <p:sldId id="322" r:id="rId22"/>
    <p:sldId id="343" r:id="rId23"/>
    <p:sldId id="344" r:id="rId24"/>
    <p:sldId id="345" r:id="rId25"/>
    <p:sldId id="346" r:id="rId26"/>
    <p:sldId id="375" r:id="rId27"/>
    <p:sldId id="376" r:id="rId28"/>
    <p:sldId id="377" r:id="rId29"/>
    <p:sldId id="378" r:id="rId30"/>
    <p:sldId id="379" r:id="rId31"/>
    <p:sldId id="380" r:id="rId32"/>
    <p:sldId id="374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54" r:id="rId41"/>
    <p:sldId id="355" r:id="rId42"/>
    <p:sldId id="356" r:id="rId43"/>
    <p:sldId id="357" r:id="rId44"/>
    <p:sldId id="358" r:id="rId45"/>
    <p:sldId id="359" r:id="rId46"/>
    <p:sldId id="360" r:id="rId47"/>
    <p:sldId id="361" r:id="rId48"/>
    <p:sldId id="362" r:id="rId49"/>
    <p:sldId id="363" r:id="rId50"/>
    <p:sldId id="364" r:id="rId51"/>
    <p:sldId id="365" r:id="rId52"/>
    <p:sldId id="366" r:id="rId53"/>
    <p:sldId id="367" r:id="rId54"/>
    <p:sldId id="368" r:id="rId55"/>
    <p:sldId id="369" r:id="rId56"/>
    <p:sldId id="370" r:id="rId57"/>
    <p:sldId id="371" r:id="rId58"/>
    <p:sldId id="372" r:id="rId59"/>
    <p:sldId id="373" r:id="rId60"/>
    <p:sldId id="381" r:id="rId61"/>
  </p:sldIdLst>
  <p:sldSz cx="4854575" cy="702151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7" autoAdjust="0"/>
    <p:restoredTop sz="98485" autoAdjust="0"/>
  </p:normalViewPr>
  <p:slideViewPr>
    <p:cSldViewPr>
      <p:cViewPr>
        <p:scale>
          <a:sx n="106" d="100"/>
          <a:sy n="106" d="100"/>
        </p:scale>
        <p:origin x="-1326" y="-72"/>
      </p:cViewPr>
      <p:guideLst>
        <p:guide orient="horz" pos="2214"/>
        <p:guide pos="15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189" cy="497127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900" y="0"/>
            <a:ext cx="2946189" cy="497127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r">
              <a:defRPr sz="1200"/>
            </a:lvl1pPr>
          </a:lstStyle>
          <a:p>
            <a:pPr>
              <a:defRPr/>
            </a:pPr>
            <a:fld id="{02DBA88F-FC25-4FDF-B98A-F10FBBCEAC29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12963" y="744538"/>
            <a:ext cx="257175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86" tIns="45743" rIns="91486" bIns="45743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552"/>
            <a:ext cx="5438140" cy="4466193"/>
          </a:xfrm>
          <a:prstGeom prst="rect">
            <a:avLst/>
          </a:prstGeom>
        </p:spPr>
        <p:txBody>
          <a:bodyPr vert="horz" lIns="91486" tIns="45743" rIns="91486" bIns="45743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7923"/>
            <a:ext cx="2946189" cy="497127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900" y="9427923"/>
            <a:ext cx="2946189" cy="497127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r">
              <a:defRPr sz="1200"/>
            </a:lvl1pPr>
          </a:lstStyle>
          <a:p>
            <a:pPr>
              <a:defRPr/>
            </a:pPr>
            <a:fld id="{F7909957-31B3-4107-B00E-13888D6248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512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38" y="2181225"/>
            <a:ext cx="4127500" cy="15049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8663" y="3978275"/>
            <a:ext cx="3397250" cy="17954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B320F-7D33-4901-BFB2-9DDF4F6A16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EDF28-B2AB-4408-B44B-BE497C6B3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459163" y="627063"/>
            <a:ext cx="1031875" cy="5614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63538" y="627063"/>
            <a:ext cx="2943225" cy="5614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02790-9588-4749-9D73-AD79BEF105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94857-76E1-4459-9BFF-3203422300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175" y="4511675"/>
            <a:ext cx="4125913" cy="13954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4175" y="2976563"/>
            <a:ext cx="4125913" cy="15351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74C3-A09C-44A5-A498-B5EC7B375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6353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0348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5B762-E5FB-4A72-9BE9-87B741B80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80988"/>
            <a:ext cx="4368800" cy="11699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2888" y="1571625"/>
            <a:ext cx="2144712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42888" y="2227263"/>
            <a:ext cx="2144712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465388" y="1571625"/>
            <a:ext cx="2146300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465388" y="2227263"/>
            <a:ext cx="2146300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9125A-EFEF-4163-942B-9D9860D8B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5E767-D2EA-439B-B33C-52F6E6B287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2F393-8430-4DE1-A3D3-E8C9BA52D1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79400"/>
            <a:ext cx="1597025" cy="1190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98650" y="279400"/>
            <a:ext cx="2713038" cy="5992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2888" y="1470025"/>
            <a:ext cx="1597025" cy="48021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2C10-2306-4007-BA93-65F6B80600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913" y="4914900"/>
            <a:ext cx="2913062" cy="581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50913" y="627063"/>
            <a:ext cx="2913062" cy="4213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0913" y="5495925"/>
            <a:ext cx="2913062" cy="8239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35C68-83FB-4C12-BCCF-A463E41C2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627063"/>
            <a:ext cx="4127500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заголовка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2028825"/>
            <a:ext cx="412750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35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58938" y="6394450"/>
            <a:ext cx="15367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750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fld id="{6A1D50C0-9EB8-4738-AFD0-29BF975A3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2pPr>
      <a:lvl3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3pPr>
      <a:lvl4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4pPr>
      <a:lvl5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5pPr>
      <a:lvl6pPr marL="4572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6pPr>
      <a:lvl7pPr marL="9144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7pPr>
      <a:lvl8pPr marL="13716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8pPr>
      <a:lvl9pPr marL="18288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9pPr>
    </p:titleStyle>
    <p:bodyStyle>
      <a:lvl1pPr marL="379413" indent="-379413" algn="l" defTabSz="1012825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3913" indent="-317500" algn="l" defTabSz="1012825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68413" indent="-255588" algn="l" defTabSz="1012825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74825" indent="-252413" algn="l" defTabSz="1012825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812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384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956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528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100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tiff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1.tiff"/><Relationship Id="rId4" Type="http://schemas.openxmlformats.org/officeDocument/2006/relationships/image" Target="../media/image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2.tiff"/><Relationship Id="rId4" Type="http://schemas.openxmlformats.org/officeDocument/2006/relationships/image" Target="../media/image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3.tiff"/><Relationship Id="rId4" Type="http://schemas.openxmlformats.org/officeDocument/2006/relationships/image" Target="../media/image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4.tiff"/><Relationship Id="rId4" Type="http://schemas.openxmlformats.org/officeDocument/2006/relationships/image" Target="../media/image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5.tiff"/><Relationship Id="rId4" Type="http://schemas.openxmlformats.org/officeDocument/2006/relationships/image" Target="../media/image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6.tiff"/><Relationship Id="rId4" Type="http://schemas.openxmlformats.org/officeDocument/2006/relationships/image" Target="../media/image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7.tiff"/><Relationship Id="rId4" Type="http://schemas.openxmlformats.org/officeDocument/2006/relationships/image" Target="../media/image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8.tiff"/><Relationship Id="rId4" Type="http://schemas.openxmlformats.org/officeDocument/2006/relationships/image" Target="../media/image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9.tiff"/><Relationship Id="rId4" Type="http://schemas.openxmlformats.org/officeDocument/2006/relationships/image" Target="../media/image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0.tiff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tiff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2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21.tiff"/><Relationship Id="rId4" Type="http://schemas.openxmlformats.org/officeDocument/2006/relationships/image" Target="../media/image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2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22.tiff"/><Relationship Id="rId4" Type="http://schemas.openxmlformats.org/officeDocument/2006/relationships/image" Target="../media/image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2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23.tiff"/><Relationship Id="rId4" Type="http://schemas.openxmlformats.org/officeDocument/2006/relationships/image" Target="../media/image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2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24.tiff"/><Relationship Id="rId4" Type="http://schemas.openxmlformats.org/officeDocument/2006/relationships/image" Target="../media/image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2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25.tiff"/><Relationship Id="rId4" Type="http://schemas.openxmlformats.org/officeDocument/2006/relationships/image" Target="../media/image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2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26.tiff"/><Relationship Id="rId4" Type="http://schemas.openxmlformats.org/officeDocument/2006/relationships/image" Target="../media/image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2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27.tiff"/><Relationship Id="rId4" Type="http://schemas.openxmlformats.org/officeDocument/2006/relationships/image" Target="../media/image1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2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28.tiff"/><Relationship Id="rId4" Type="http://schemas.openxmlformats.org/officeDocument/2006/relationships/image" Target="../media/image1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tiff"/><Relationship Id="rId4" Type="http://schemas.openxmlformats.org/officeDocument/2006/relationships/image" Target="../media/image1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34.emf"/><Relationship Id="rId4" Type="http://schemas.openxmlformats.org/officeDocument/2006/relationships/oleObject" Target="../embeddings/Microsoft_Word_97_-_2003_Document28.doc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2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37.tiff"/><Relationship Id="rId4" Type="http://schemas.openxmlformats.org/officeDocument/2006/relationships/image" Target="../media/image3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3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39.tiff"/><Relationship Id="rId4" Type="http://schemas.openxmlformats.org/officeDocument/2006/relationships/image" Target="../media/image3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41.tiff"/><Relationship Id="rId4" Type="http://schemas.openxmlformats.org/officeDocument/2006/relationships/image" Target="../media/image4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43.tiff"/><Relationship Id="rId4" Type="http://schemas.openxmlformats.org/officeDocument/2006/relationships/image" Target="../media/image4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3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45.tiff"/><Relationship Id="rId4" Type="http://schemas.openxmlformats.org/officeDocument/2006/relationships/image" Target="../media/image4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3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47.tiff"/><Relationship Id="rId4" Type="http://schemas.openxmlformats.org/officeDocument/2006/relationships/image" Target="../media/image4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tiff"/><Relationship Id="rId4" Type="http://schemas.openxmlformats.org/officeDocument/2006/relationships/image" Target="../media/image1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3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49.tiff"/><Relationship Id="rId4" Type="http://schemas.openxmlformats.org/officeDocument/2006/relationships/image" Target="../media/image4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3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51.tiff"/><Relationship Id="rId4" Type="http://schemas.openxmlformats.org/officeDocument/2006/relationships/image" Target="../media/image5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52.emf"/><Relationship Id="rId4" Type="http://schemas.openxmlformats.org/officeDocument/2006/relationships/oleObject" Target="../embeddings/Microsoft_Word_97_-_2003_Document37.doc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3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55.tiff"/><Relationship Id="rId4" Type="http://schemas.openxmlformats.org/officeDocument/2006/relationships/image" Target="../media/image5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3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57.tiff"/><Relationship Id="rId4" Type="http://schemas.openxmlformats.org/officeDocument/2006/relationships/image" Target="../media/image5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4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59.tiff"/><Relationship Id="rId4" Type="http://schemas.openxmlformats.org/officeDocument/2006/relationships/image" Target="../media/image5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4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61.tiff"/><Relationship Id="rId4" Type="http://schemas.openxmlformats.org/officeDocument/2006/relationships/image" Target="../media/image6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4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63.tiff"/><Relationship Id="rId4" Type="http://schemas.openxmlformats.org/officeDocument/2006/relationships/image" Target="../media/image6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4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65.tiff"/><Relationship Id="rId4" Type="http://schemas.openxmlformats.org/officeDocument/2006/relationships/image" Target="../media/image64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4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67.tiff"/><Relationship Id="rId4" Type="http://schemas.openxmlformats.org/officeDocument/2006/relationships/image" Target="../media/image6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.tiff"/><Relationship Id="rId4" Type="http://schemas.openxmlformats.org/officeDocument/2006/relationships/image" Target="../media/image1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4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69.tiff"/><Relationship Id="rId4" Type="http://schemas.openxmlformats.org/officeDocument/2006/relationships/image" Target="../media/image68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4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71.tiff"/><Relationship Id="rId4" Type="http://schemas.openxmlformats.org/officeDocument/2006/relationships/image" Target="../media/image7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4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73.tiff"/><Relationship Id="rId4" Type="http://schemas.openxmlformats.org/officeDocument/2006/relationships/image" Target="../media/image7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4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75.tiff"/><Relationship Id="rId4" Type="http://schemas.openxmlformats.org/officeDocument/2006/relationships/image" Target="../media/image74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4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77.tiff"/><Relationship Id="rId4" Type="http://schemas.openxmlformats.org/officeDocument/2006/relationships/image" Target="../media/image7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5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79.tiff"/><Relationship Id="rId4" Type="http://schemas.openxmlformats.org/officeDocument/2006/relationships/image" Target="../media/image78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80.emf"/><Relationship Id="rId4" Type="http://schemas.openxmlformats.org/officeDocument/2006/relationships/oleObject" Target="../embeddings/Microsoft_Word_97_-_2003_Document51.doc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5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83.tiff"/><Relationship Id="rId4" Type="http://schemas.openxmlformats.org/officeDocument/2006/relationships/image" Target="../media/image82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5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85.tiff"/><Relationship Id="rId4" Type="http://schemas.openxmlformats.org/officeDocument/2006/relationships/image" Target="../media/image8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5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87.tiff"/><Relationship Id="rId4" Type="http://schemas.openxmlformats.org/officeDocument/2006/relationships/image" Target="../media/image8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.tiff"/><Relationship Id="rId4" Type="http://schemas.openxmlformats.org/officeDocument/2006/relationships/image" Target="../media/image1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5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89.tiff"/><Relationship Id="rId4" Type="http://schemas.openxmlformats.org/officeDocument/2006/relationships/image" Target="../media/image8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8.tiff"/><Relationship Id="rId4" Type="http://schemas.openxmlformats.org/officeDocument/2006/relationships/image" Target="../media/image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9.tiff"/><Relationship Id="rId4" Type="http://schemas.openxmlformats.org/officeDocument/2006/relationships/image" Target="../media/image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0.tiff"/><Relationship Id="rId4" Type="http://schemas.openxmlformats.org/officeDocument/2006/relationships/image" Target="../media/image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Line 1026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8" name="Rectangle 1027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6" name="Object 1028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1029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1_5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8194" name="Object 0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10_25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5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11_25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42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0_5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266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1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2290" name="Object 0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2_5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3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5_10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22_125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15_10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18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17_5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2</a:t>
            </a:r>
            <a:endParaRPr lang="ru-RU" altLang="ru-RU" sz="900">
              <a:latin typeface="Arial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2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20_25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21_25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22_125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3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23_10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24_5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8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25_10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8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26_10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0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27_10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6" name="Рисунок 5" descr="28_5000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6" name="Рисунок 5" descr="29_5000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1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3_5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6" name="Рисунок 5" descr="30_2500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6" name="Рисунок 5" descr="31_15000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228975" y="12638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32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228975" y="27243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Карта тер.bmp"/>
          <p:cNvPicPr>
            <a:picLocks noChangeAspect="1"/>
          </p:cNvPicPr>
          <p:nvPr/>
        </p:nvPicPr>
        <p:blipFill>
          <a:blip r:embed="rId2" cstate="print"/>
          <a:srcRect l="2413" t="1491" r="2279" b="2126"/>
          <a:stretch>
            <a:fillRect/>
          </a:stretch>
        </p:blipFill>
        <p:spPr>
          <a:xfrm>
            <a:off x="195039" y="702444"/>
            <a:ext cx="4379743" cy="626469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10000</a:t>
            </a:r>
            <a:endParaRPr lang="ru-RU" altLang="ru-RU" sz="800" dirty="0">
              <a:latin typeface="Arial" charset="0"/>
            </a:endParaRPr>
          </a:p>
        </p:txBody>
      </p:sp>
      <p:pic>
        <p:nvPicPr>
          <p:cNvPr id="6" name="Рисунок 5" descr="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7047" y="1854572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2571303" y="32947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</a:t>
            </a: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411385" y="995363"/>
          <a:ext cx="424815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09" name="Document" r:id="rId4" imgW="4273593" imgH="518272" progId="Word.Document.8">
                  <p:embed/>
                </p:oleObj>
              </mc:Choice>
              <mc:Fallback>
                <p:oleObj name="Document" r:id="rId4" imgW="4273593" imgH="518272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385" y="995363"/>
                        <a:ext cx="4248150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Овал 9"/>
          <p:cNvSpPr/>
          <p:nvPr/>
        </p:nvSpPr>
        <p:spPr bwMode="auto">
          <a:xfrm>
            <a:off x="841175" y="99047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1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1063" y="964753"/>
          <a:ext cx="428625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2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063" y="964753"/>
                        <a:ext cx="428625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2_10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843111" y="964753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2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3075359" y="415882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45293" y="1062484"/>
          <a:ext cx="428625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6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293" y="1062484"/>
                        <a:ext cx="428625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3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699095" y="106248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3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2283271" y="351075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3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341535" y="1062484"/>
          <a:ext cx="431800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0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535" y="1062484"/>
                        <a:ext cx="4318000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4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54572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1205631" y="106248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4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2283271" y="300670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4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3543" y="1206500"/>
          <a:ext cx="431800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4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543" y="1206500"/>
                        <a:ext cx="4318000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5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483071" y="120650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5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2283271" y="33667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5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339055" y="1206500"/>
          <a:ext cx="431800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28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055" y="1206500"/>
                        <a:ext cx="4318000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6_5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339055" y="120650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6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2787327" y="32947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6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339055" y="990476"/>
          <a:ext cx="431800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2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055" y="990476"/>
                        <a:ext cx="4318000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7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047" y="1854572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1275159" y="99047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7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1851223" y="264666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7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098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4</a:t>
            </a:r>
            <a:endParaRPr lang="ru-RU" altLang="ru-RU" sz="900">
              <a:latin typeface="Arial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4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45293" y="1206500"/>
          <a:ext cx="428625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76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293" y="1206500"/>
                        <a:ext cx="428625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8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1021357" y="120650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8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2715319" y="315071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8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45293" y="1062484"/>
          <a:ext cx="428625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0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293" y="1062484"/>
                        <a:ext cx="428625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9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915119" y="106248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9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2643311" y="343874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9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0_1000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1063" y="918468"/>
          <a:ext cx="428625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4" name="Document" r:id="rId4" imgW="4273593" imgH="387265" progId="Word.Document.8">
                  <p:embed/>
                </p:oleObj>
              </mc:Choice>
              <mc:Fallback>
                <p:oleObj name="Document" r:id="rId4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063" y="918468"/>
                        <a:ext cx="428625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Овал 7"/>
          <p:cNvSpPr/>
          <p:nvPr/>
        </p:nvSpPr>
        <p:spPr bwMode="auto">
          <a:xfrm>
            <a:off x="843111" y="91846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10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2211263" y="279067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10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83071" y="918468"/>
          <a:ext cx="428625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48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071" y="918468"/>
                        <a:ext cx="428625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11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047" y="1854572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699095" y="91846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11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2355279" y="32947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11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1063" y="961578"/>
          <a:ext cx="431800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2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063" y="961578"/>
                        <a:ext cx="4318000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12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555079" y="96157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12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2211263" y="33667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12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83071" y="1134492"/>
          <a:ext cx="428625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6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071" y="1134492"/>
                        <a:ext cx="428625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13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592857" y="113449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13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2427287" y="32947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13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568325" y="1134492"/>
          <a:ext cx="428625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0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325" y="1134492"/>
                        <a:ext cx="428625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14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68537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915119" y="113449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14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2067247" y="365477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14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1063" y="1134492"/>
          <a:ext cx="431800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4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063" y="1134492"/>
                        <a:ext cx="4318000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15_15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2643311" y="286268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15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339055" y="113449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15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1063" y="1062484"/>
          <a:ext cx="431800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68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063" y="1062484"/>
                        <a:ext cx="4318000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16_10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1995239" y="379878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16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67047" y="106248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16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1063" y="990476"/>
          <a:ext cx="428625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2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063" y="990476"/>
                        <a:ext cx="428625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17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2067247" y="315071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17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555079" y="99047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17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5_10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1063" y="1062484"/>
          <a:ext cx="428625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16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063" y="1062484"/>
                        <a:ext cx="428625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18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2355279" y="286268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18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771103" y="106248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18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1063" y="990476"/>
          <a:ext cx="428625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40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063" y="990476"/>
                        <a:ext cx="428625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19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2355279" y="32947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19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483071" y="99047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19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536575" y="918468"/>
          <a:ext cx="431800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4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" y="918468"/>
                        <a:ext cx="4318000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20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2067247" y="293469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20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1203151" y="91846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20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83071" y="918468"/>
          <a:ext cx="428625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88" name="Document" r:id="rId3" imgW="4273593" imgH="649640" progId="Word.Document.8">
                  <p:embed/>
                </p:oleObj>
              </mc:Choice>
              <mc:Fallback>
                <p:oleObj name="Document" r:id="rId3" imgW="4273593" imgH="64964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071" y="918468"/>
                        <a:ext cx="4286250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21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1995239" y="322272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21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843111" y="91846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21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1063" y="1206500"/>
          <a:ext cx="428625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2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063" y="1206500"/>
                        <a:ext cx="428625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22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2427287" y="351075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22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699095" y="120650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22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373285" y="1278508"/>
          <a:ext cx="428625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6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285" y="1278508"/>
                        <a:ext cx="428625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23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2283271" y="315071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23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555079" y="127850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23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4_2000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339055" y="1206500"/>
          <a:ext cx="428625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60" name="Document" r:id="rId4" imgW="4273593" imgH="387265" progId="Word.Document.8">
                  <p:embed/>
                </p:oleObj>
              </mc:Choice>
              <mc:Fallback>
                <p:oleObj name="Document" r:id="rId4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055" y="1206500"/>
                        <a:ext cx="428625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Овал 7"/>
          <p:cNvSpPr/>
          <p:nvPr/>
        </p:nvSpPr>
        <p:spPr bwMode="auto">
          <a:xfrm>
            <a:off x="2931343" y="257465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24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627087" y="120650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24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1063" y="1209551"/>
          <a:ext cx="428625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84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063" y="1209551"/>
                        <a:ext cx="428625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25_20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2715319" y="286268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25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843111" y="120650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25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1063" y="1137543"/>
          <a:ext cx="428625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08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063" y="1137543"/>
                        <a:ext cx="428625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26_10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2211263" y="365477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26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985886" y="113449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26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45293" y="990476"/>
          <a:ext cx="428625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32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293" y="990476"/>
                        <a:ext cx="428625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27_7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 bwMode="auto">
          <a:xfrm>
            <a:off x="2427287" y="3222724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27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1021357" y="99047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27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6_10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45293" y="990476"/>
          <a:ext cx="428625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48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293" y="990476"/>
                        <a:ext cx="428625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Овал 3"/>
          <p:cNvSpPr/>
          <p:nvPr/>
        </p:nvSpPr>
        <p:spPr bwMode="auto">
          <a:xfrm>
            <a:off x="1021357" y="990476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-52"/>
              </a:rPr>
              <a:t>28</a:t>
            </a:r>
          </a:p>
        </p:txBody>
      </p:sp>
      <p:pic>
        <p:nvPicPr>
          <p:cNvPr id="5" name="Рисунок 4" descr="28_10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9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7_10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8_15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7_5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7824</TotalTime>
  <Words>675</Words>
  <Application>Microsoft Office PowerPoint</Application>
  <PresentationFormat>Произвольный</PresentationFormat>
  <Paragraphs>242</Paragraphs>
  <Slides>60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60</vt:i4>
      </vt:variant>
    </vt:vector>
  </HeadingPairs>
  <TitlesOfParts>
    <vt:vector size="63" baseType="lpstr">
      <vt:lpstr>Оформление по умолчанию</vt:lpstr>
      <vt:lpstr>Документ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Сачкова Анастасия Николаевна</dc:creator>
  <cp:lastModifiedBy>OPerlina</cp:lastModifiedBy>
  <cp:revision>576</cp:revision>
  <cp:lastPrinted>2012-08-27T09:07:18Z</cp:lastPrinted>
  <dcterms:created xsi:type="dcterms:W3CDTF">2008-01-10T06:36:37Z</dcterms:created>
  <dcterms:modified xsi:type="dcterms:W3CDTF">2017-03-01T03:07:03Z</dcterms:modified>
</cp:coreProperties>
</file>